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0" autoAdjust="0"/>
    <p:restoredTop sz="95332" autoAdjust="0"/>
  </p:normalViewPr>
  <p:slideViewPr>
    <p:cSldViewPr snapToGrid="0">
      <p:cViewPr varScale="1">
        <p:scale>
          <a:sx n="92" d="100"/>
          <a:sy n="92" d="100"/>
        </p:scale>
        <p:origin x="792" y="-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4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6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47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3715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94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38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59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4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9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0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25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8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2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1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4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3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D93FF4-2830-47D1-851C-40287F1D0A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A6766-D2B8-46B3-BE05-61C92A99C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56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7AB76B-9FF6-44FB-B1A4-41C1644D9D0E}"/>
              </a:ext>
            </a:extLst>
          </p:cNvPr>
          <p:cNvSpPr/>
          <p:nvPr/>
        </p:nvSpPr>
        <p:spPr>
          <a:xfrm>
            <a:off x="867318" y="3867008"/>
            <a:ext cx="77364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Identification of 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Forensic Analysts 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 the modern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Wildlife Forensic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486878" y="241552"/>
            <a:ext cx="603562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Basic Guidelines for </a:t>
            </a:r>
          </a:p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Tuesday Night Fun Talks</a:t>
            </a:r>
          </a:p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SWFS Denver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9470" y="5621334"/>
            <a:ext cx="629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Penelope </a:t>
            </a:r>
            <a:r>
              <a:rPr lang="en-US" dirty="0" err="1" smtClean="0"/>
              <a:t>Pittstop</a:t>
            </a:r>
            <a:r>
              <a:rPr lang="en-US" dirty="0" smtClean="0"/>
              <a:t>, PhD, Chief Scientist, Forensics     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0800000" flipH="1">
            <a:off x="6888481" y="5445377"/>
            <a:ext cx="35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92" y="2100113"/>
            <a:ext cx="2438400" cy="182880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0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4"/>
    </mc:Choice>
    <mc:Fallback xmlns="">
      <p:transition spd="slow" advTm="21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B011B41-75BA-4F99-B9C2-08D79599DB22}"/>
              </a:ext>
            </a:extLst>
          </p:cNvPr>
          <p:cNvGrpSpPr/>
          <p:nvPr/>
        </p:nvGrpSpPr>
        <p:grpSpPr>
          <a:xfrm>
            <a:off x="559213" y="3133431"/>
            <a:ext cx="6092268" cy="2241816"/>
            <a:chOff x="824425" y="457200"/>
            <a:chExt cx="6379950" cy="21500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5B8113-C159-4542-ABF4-6FF7938C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54096" y="927529"/>
              <a:ext cx="2150076" cy="120941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5D7440-C7B7-4DEF-8FBD-CF402F4A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65504" y="927529"/>
              <a:ext cx="2150076" cy="120941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3236C2-B5CD-4C13-80A8-C0032059A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22870" y="927530"/>
              <a:ext cx="2150079" cy="12094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162132-7479-419A-8473-7C47FF0DF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24627" y="927531"/>
              <a:ext cx="2150077" cy="120941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616DBB9-FE63-48B6-84B7-522C2ACE1BC3}"/>
              </a:ext>
            </a:extLst>
          </p:cNvPr>
          <p:cNvSpPr txBox="1"/>
          <p:nvPr/>
        </p:nvSpPr>
        <p:spPr>
          <a:xfrm>
            <a:off x="390613" y="2021652"/>
            <a:ext cx="7836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200" b="1" dirty="0" smtClean="0"/>
              <a:t>Classification </a:t>
            </a:r>
            <a:r>
              <a:rPr lang="en-US" sz="1200" b="1" dirty="0"/>
              <a:t>schemes require characteristics that can </a:t>
            </a:r>
            <a:r>
              <a:rPr lang="en-US" sz="1200" b="1" dirty="0" smtClean="0"/>
              <a:t>be </a:t>
            </a:r>
            <a:r>
              <a:rPr lang="en-US" sz="1200" b="1" dirty="0"/>
              <a:t>sorted </a:t>
            </a:r>
            <a:r>
              <a:rPr lang="en-US" sz="1200" b="1" dirty="0" smtClean="0"/>
              <a:t>(Class Characteristics)</a:t>
            </a:r>
            <a:endParaRPr lang="en-US" sz="1200" b="1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200" b="1" dirty="0"/>
              <a:t>Common features can be </a:t>
            </a:r>
            <a:r>
              <a:rPr lang="en-US" sz="1200" b="1" dirty="0" smtClean="0"/>
              <a:t>metric or meristic, but sometimes they’re just random </a:t>
            </a:r>
            <a:endParaRPr lang="en-US" sz="1200" b="1" dirty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200" b="1" dirty="0"/>
              <a:t>Wildlife Forensic Scientists (WFS) are not often Common Creatures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9F33D-7264-4A5C-B8F3-02C4449FF78F}"/>
              </a:ext>
            </a:extLst>
          </p:cNvPr>
          <p:cNvSpPr txBox="1"/>
          <p:nvPr/>
        </p:nvSpPr>
        <p:spPr>
          <a:xfrm>
            <a:off x="472686" y="5401662"/>
            <a:ext cx="637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Features </a:t>
            </a:r>
            <a:r>
              <a:rPr lang="en-US" sz="1600" b="1" i="1" dirty="0"/>
              <a:t>chosen for the purpose of classifying WFS may be </a:t>
            </a:r>
            <a:r>
              <a:rPr lang="en-US" sz="1600" b="1" i="1" dirty="0" smtClean="0"/>
              <a:t>Random and Subjective</a:t>
            </a:r>
            <a:endParaRPr lang="en-US" sz="16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04502" y="200298"/>
            <a:ext cx="88566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Talks are limited to 10 minutes or less. Less is better.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No more than SIX slides may be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Not a forum for scientific presentations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Interesting case studies or funny stories are welcome. Talks may also be pure fiction. Have fun with it.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1920" y="1730388"/>
            <a:ext cx="863230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33309" y="2830286"/>
            <a:ext cx="222781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Limit the use of scientific charts, graphs, and tables.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Use photos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Be creative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94"/>
    </mc:Choice>
    <mc:Fallback xmlns="">
      <p:transition spd="slow" advTm="6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87" b="12230"/>
          <a:stretch/>
        </p:blipFill>
        <p:spPr>
          <a:xfrm>
            <a:off x="728135" y="3456656"/>
            <a:ext cx="3931449" cy="2574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BB6B2D-71E4-43CA-84C6-FA4606D7265E}"/>
              </a:ext>
            </a:extLst>
          </p:cNvPr>
          <p:cNvSpPr txBox="1"/>
          <p:nvPr/>
        </p:nvSpPr>
        <p:spPr>
          <a:xfrm>
            <a:off x="491825" y="616421"/>
            <a:ext cx="8279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DATA:</a:t>
            </a:r>
          </a:p>
          <a:p>
            <a:r>
              <a:rPr lang="en-US" sz="2400" i="1" dirty="0"/>
              <a:t>I don’t really have data. This is just stuff I noticed </a:t>
            </a:r>
          </a:p>
          <a:p>
            <a:r>
              <a:rPr lang="en-US" sz="2400" i="1" dirty="0"/>
              <a:t>after I took some pictures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1B32E-42F9-4A86-8C9D-B25EB6F19571}"/>
              </a:ext>
            </a:extLst>
          </p:cNvPr>
          <p:cNvSpPr txBox="1"/>
          <p:nvPr/>
        </p:nvSpPr>
        <p:spPr>
          <a:xfrm>
            <a:off x="494054" y="2350983"/>
            <a:ext cx="4421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Table 1:   3 PRIMARY CHARACTERS used in classification of Forensic Scientists: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37" y="2118871"/>
            <a:ext cx="3327400" cy="2495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545" y="34174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 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500" y="3710714"/>
            <a:ext cx="3004349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Coat Color</a:t>
            </a:r>
          </a:p>
          <a:p>
            <a:pPr marL="9144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Hair length</a:t>
            </a:r>
          </a:p>
          <a:p>
            <a:pPr marL="9144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Habitat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6"/>
    </mc:Choice>
    <mc:Fallback xmlns="">
      <p:transition spd="slow" advTm="18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A1FB8F-A231-4CD2-BB20-9C7D9F1C93C7}"/>
              </a:ext>
            </a:extLst>
          </p:cNvPr>
          <p:cNvSpPr txBox="1"/>
          <p:nvPr/>
        </p:nvSpPr>
        <p:spPr>
          <a:xfrm>
            <a:off x="221568" y="357709"/>
            <a:ext cx="6370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Coat Color:          </a:t>
            </a:r>
            <a:r>
              <a:rPr lang="en-US" sz="2400" b="1" dirty="0" smtClean="0"/>
              <a:t>NONE   </a:t>
            </a:r>
            <a:r>
              <a:rPr lang="en-US" b="1" dirty="0" smtClean="0"/>
              <a:t>                                  </a:t>
            </a:r>
            <a:r>
              <a:rPr lang="en-US" sz="2400" b="1" dirty="0" smtClean="0"/>
              <a:t>ALOT</a:t>
            </a:r>
            <a:r>
              <a:rPr lang="en-US" sz="2000" b="1" dirty="0" smtClean="0"/>
              <a:t> </a:t>
            </a:r>
            <a:r>
              <a:rPr lang="en-US" b="1" dirty="0" smtClean="0"/>
              <a:t>  </a:t>
            </a:r>
            <a:endParaRPr lang="en-US" b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93ACD9-0A91-4156-98DA-1796CD63E82C}"/>
              </a:ext>
            </a:extLst>
          </p:cNvPr>
          <p:cNvGrpSpPr/>
          <p:nvPr/>
        </p:nvGrpSpPr>
        <p:grpSpPr>
          <a:xfrm>
            <a:off x="1595556" y="861321"/>
            <a:ext cx="5956579" cy="2605229"/>
            <a:chOff x="1379299" y="745296"/>
            <a:chExt cx="5956579" cy="26052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A27FE48-04FE-4E4F-A8E7-A8C038C2A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04470" y="1416961"/>
              <a:ext cx="2605227" cy="12619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05059B-D904-4556-AB30-72ECC0330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7635" y="1416960"/>
              <a:ext cx="2605227" cy="12619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C5284D-48A1-4992-B270-94392FF69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05373" y="1420020"/>
              <a:ext cx="2605229" cy="12557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EDF4A1-206C-400A-A888-78541A94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17861" y="1420020"/>
              <a:ext cx="2605228" cy="125578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A46146B-C750-481E-8367-26269C511C7A}"/>
              </a:ext>
            </a:extLst>
          </p:cNvPr>
          <p:cNvSpPr txBox="1"/>
          <p:nvPr/>
        </p:nvSpPr>
        <p:spPr>
          <a:xfrm>
            <a:off x="169101" y="3622109"/>
            <a:ext cx="775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Hair Length: </a:t>
            </a:r>
            <a:r>
              <a:rPr lang="en-US" b="1" dirty="0" smtClean="0"/>
              <a:t>         MEDIUM                           LONG                 ???</a:t>
            </a:r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84F92F-FBF0-4197-BE2C-C85C0E7F9F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2314" y="4705002"/>
            <a:ext cx="2605227" cy="1261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F1BC0A-7081-448A-A488-007DE9BBA0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432" y="4687709"/>
            <a:ext cx="2605227" cy="1261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3EFD98-FA44-432D-9C47-9D1055A1548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6892" y="4708063"/>
            <a:ext cx="2605228" cy="12557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8325A3-67A5-4A6E-8212-C52DC462D0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4012" y="4708062"/>
            <a:ext cx="2605229" cy="125578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87AA83-E9B0-4BEB-B4CB-42852EF346C9}"/>
              </a:ext>
            </a:extLst>
          </p:cNvPr>
          <p:cNvCxnSpPr/>
          <p:nvPr/>
        </p:nvCxnSpPr>
        <p:spPr>
          <a:xfrm>
            <a:off x="1672225" y="745296"/>
            <a:ext cx="255878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04E3260-2EFE-49E4-BCB8-7AF0F878D2F3}"/>
              </a:ext>
            </a:extLst>
          </p:cNvPr>
          <p:cNvCxnSpPr/>
          <p:nvPr/>
        </p:nvCxnSpPr>
        <p:spPr>
          <a:xfrm>
            <a:off x="4699348" y="734855"/>
            <a:ext cx="255878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11A74B2-7667-4A9B-B1AA-EE2EB34EEAEB}"/>
              </a:ext>
            </a:extLst>
          </p:cNvPr>
          <p:cNvCxnSpPr>
            <a:cxnSpLocks/>
          </p:cNvCxnSpPr>
          <p:nvPr/>
        </p:nvCxnSpPr>
        <p:spPr>
          <a:xfrm>
            <a:off x="6080097" y="3991441"/>
            <a:ext cx="139177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934721-44D7-4738-BF25-181F3DF9A1D4}"/>
              </a:ext>
            </a:extLst>
          </p:cNvPr>
          <p:cNvCxnSpPr>
            <a:cxnSpLocks/>
          </p:cNvCxnSpPr>
          <p:nvPr/>
        </p:nvCxnSpPr>
        <p:spPr>
          <a:xfrm>
            <a:off x="4408736" y="3991441"/>
            <a:ext cx="123199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26B367-D5D8-4994-AE86-91AC9CE31492}"/>
              </a:ext>
            </a:extLst>
          </p:cNvPr>
          <p:cNvCxnSpPr>
            <a:cxnSpLocks/>
          </p:cNvCxnSpPr>
          <p:nvPr/>
        </p:nvCxnSpPr>
        <p:spPr>
          <a:xfrm flipV="1">
            <a:off x="1315790" y="3982904"/>
            <a:ext cx="2879260" cy="853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832436" y="1745673"/>
            <a:ext cx="1159164" cy="14501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504238" y="1745673"/>
            <a:ext cx="205653" cy="28632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92291" y="1745673"/>
            <a:ext cx="738909" cy="8220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928975" y="1745673"/>
            <a:ext cx="189789" cy="3694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832436" y="4548408"/>
            <a:ext cx="1159164" cy="14501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331200" y="4548408"/>
            <a:ext cx="173038" cy="8220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592291" y="4548408"/>
            <a:ext cx="738909" cy="8220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928975" y="4548408"/>
            <a:ext cx="189789" cy="3694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74780" y="9131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64878" y="917393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40401" y="899180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85691" y="887841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96112" y="1319346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16213" y="1340985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31200" y="1318895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65657" y="1316626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31200" y="4048372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68948" y="4040786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59448" y="4113724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961745" y="4082976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50231" y="4089460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14080" y="4060845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68046" y="40397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09277" y="4082976"/>
            <a:ext cx="2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6" name="Audio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13"/>
    </mc:Choice>
    <mc:Fallback xmlns="">
      <p:transition spd="slow" advTm="61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1B42CB-987A-4AC9-95F3-F42AA98278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3757" y="2240759"/>
            <a:ext cx="3768605" cy="17832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B1775C-1BE5-4653-9E30-89FFA752E4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3118" y="2240759"/>
            <a:ext cx="3768605" cy="17832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74B40F-B326-497F-B2E0-4B98A45EE5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1854" y="2245083"/>
            <a:ext cx="3768608" cy="17745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6E9D8F-40A3-4B3B-9BBA-C29DAE2EFB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8176" y="2245082"/>
            <a:ext cx="3768607" cy="177457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09EB35-2E72-4CA3-8531-88AA5439E4DA}"/>
              </a:ext>
            </a:extLst>
          </p:cNvPr>
          <p:cNvCxnSpPr/>
          <p:nvPr/>
        </p:nvCxnSpPr>
        <p:spPr>
          <a:xfrm>
            <a:off x="566870" y="1120594"/>
            <a:ext cx="352615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261836-6BFB-4E33-9C15-707CBE36BA7D}"/>
              </a:ext>
            </a:extLst>
          </p:cNvPr>
          <p:cNvCxnSpPr/>
          <p:nvPr/>
        </p:nvCxnSpPr>
        <p:spPr>
          <a:xfrm>
            <a:off x="4506096" y="1120594"/>
            <a:ext cx="17466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55A5DAF-4753-4ECE-958B-9568ED62992C}"/>
              </a:ext>
            </a:extLst>
          </p:cNvPr>
          <p:cNvSpPr txBox="1"/>
          <p:nvPr/>
        </p:nvSpPr>
        <p:spPr>
          <a:xfrm>
            <a:off x="627830" y="222028"/>
            <a:ext cx="764824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Habitat</a:t>
            </a:r>
            <a:r>
              <a:rPr lang="en-US" sz="2800" b="1" dirty="0" smtClean="0"/>
              <a:t>:</a:t>
            </a:r>
          </a:p>
          <a:p>
            <a:r>
              <a:rPr lang="en-US" b="1" dirty="0" smtClean="0"/>
              <a:t>             </a:t>
            </a:r>
            <a:r>
              <a:rPr lang="en-US" sz="2400" b="1" dirty="0"/>
              <a:t>FEATHERS </a:t>
            </a:r>
            <a:r>
              <a:rPr lang="en-US" b="1" dirty="0"/>
              <a:t>                    </a:t>
            </a:r>
            <a:r>
              <a:rPr lang="en-US" b="1" dirty="0" smtClean="0"/>
              <a:t>           </a:t>
            </a:r>
            <a:r>
              <a:rPr lang="en-US" sz="2400" b="1" dirty="0" smtClean="0"/>
              <a:t>BONES</a:t>
            </a:r>
            <a:r>
              <a:rPr lang="en-US" b="1" dirty="0" smtClean="0"/>
              <a:t>                  </a:t>
            </a:r>
            <a:r>
              <a:rPr lang="en-US" sz="2400" b="1" dirty="0" smtClean="0"/>
              <a:t>D N A</a:t>
            </a:r>
            <a:r>
              <a:rPr lang="en-US" sz="2000" b="1" dirty="0" smtClean="0"/>
              <a:t> </a:t>
            </a:r>
            <a:r>
              <a:rPr lang="en-US" b="1" dirty="0" smtClean="0"/>
              <a:t>  </a:t>
            </a:r>
            <a:endParaRPr lang="en-US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261836-6BFB-4E33-9C15-707CBE36BA7D}"/>
              </a:ext>
            </a:extLst>
          </p:cNvPr>
          <p:cNvCxnSpPr/>
          <p:nvPr/>
        </p:nvCxnSpPr>
        <p:spPr>
          <a:xfrm>
            <a:off x="6698872" y="1104185"/>
            <a:ext cx="17466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97891" y="143164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2218" y="14112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1559" y="14112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4405" y="143164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840509" y="5273964"/>
            <a:ext cx="6927273" cy="11879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854036" y="5116430"/>
            <a:ext cx="2381903" cy="9703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1261184" y="5366327"/>
            <a:ext cx="1592852" cy="72043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078182" y="5366327"/>
            <a:ext cx="1025236" cy="3325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Audio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07"/>
    </mc:Choice>
    <mc:Fallback xmlns="">
      <p:transition spd="slow" advTm="6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67FED-CB74-4398-AD22-520E20A7A9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2200" y="2282895"/>
            <a:ext cx="4622103" cy="2599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5E8B0-D2ED-4F73-B379-3F2FDDEEAB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6228" y="2282895"/>
            <a:ext cx="4622103" cy="2599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AAF5A0-1CF5-4F65-AEF7-7D7A7459C7C5}"/>
              </a:ext>
            </a:extLst>
          </p:cNvPr>
          <p:cNvSpPr txBox="1"/>
          <p:nvPr/>
        </p:nvSpPr>
        <p:spPr>
          <a:xfrm>
            <a:off x="182493" y="348327"/>
            <a:ext cx="5174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Evidence to support lack of color as </a:t>
            </a:r>
            <a:r>
              <a:rPr lang="en-US" sz="2400" dirty="0" err="1" smtClean="0"/>
              <a:t>pleisiomorphic</a:t>
            </a:r>
            <a:r>
              <a:rPr lang="en-US" sz="2400" dirty="0" smtClean="0"/>
              <a:t> condition: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633218" y="1105259"/>
            <a:ext cx="345074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C000"/>
                </a:solidFill>
              </a:rPr>
              <a:t>Submit your talk using the application from the SWFS website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C000"/>
                </a:solidFill>
              </a:rPr>
              <a:t>Deadline for Applications for Tuesday Night Fun Talks is  June 4, 2019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C000"/>
                </a:solidFill>
              </a:rPr>
              <a:t>Email to Mary_Curtis@fws.gov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C000"/>
                </a:solidFill>
              </a:rPr>
              <a:t>Decisions will be made by June 9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C000"/>
                </a:solidFill>
              </a:rPr>
              <a:t>Authors will be notified at Registration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C000"/>
                </a:solidFill>
              </a:rPr>
              <a:t>All talks are at the Butterfly Garden </a:t>
            </a:r>
            <a:r>
              <a:rPr lang="en-US" sz="1600" b="1" dirty="0" smtClean="0">
                <a:solidFill>
                  <a:srgbClr val="FFC000"/>
                </a:solidFill>
              </a:rPr>
              <a:t>venue on Tuesday June 11, 6:30 pm</a:t>
            </a:r>
            <a:endParaRPr lang="en-US" sz="1600" b="1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C000"/>
                </a:solidFill>
              </a:rPr>
              <a:t>Presentations will follow a Keynote Speaker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84"/>
    </mc:Choice>
    <mc:Fallback xmlns="">
      <p:transition spd="slow" advTm="91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274</TotalTime>
  <Words>293</Words>
  <Application>Microsoft Office PowerPoint</Application>
  <PresentationFormat>On-screen Show (4:3)</PresentationFormat>
  <Paragraphs>59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Curtis</dc:creator>
  <cp:lastModifiedBy>Administrator</cp:lastModifiedBy>
  <cp:revision>22</cp:revision>
  <dcterms:created xsi:type="dcterms:W3CDTF">2019-03-29T01:50:00Z</dcterms:created>
  <dcterms:modified xsi:type="dcterms:W3CDTF">2019-04-01T13:30:40Z</dcterms:modified>
</cp:coreProperties>
</file>